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4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502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377440"/>
            <a:ext cx="8010144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FF3BB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Enhancing Websites with AI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832104" y="4681728"/>
            <a:ext cx="801014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This presentation explores how AI can improve three prominent websites: Amazon, nritupskills.com, and webmd.com. Each enhancement leverages AI technology to provide a better user experience and increase engagement.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952" y="3008376"/>
            <a:ext cx="1892808" cy="18928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0928" y="3008376"/>
            <a:ext cx="1892808" cy="189280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78992" y="5010912"/>
            <a:ext cx="58155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3BB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Historical Price Display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7744968" y="5010912"/>
            <a:ext cx="58155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3BB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Dynamic Comparison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32104" y="19933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b="1" dirty="0">
                <a:solidFill>
                  <a:srgbClr val="FF3BB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Amazon Price Tracking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7744968" y="5522976"/>
            <a:ext cx="58155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Compare prices across sellers to highlight best deals for users.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078992" y="5522976"/>
            <a:ext cx="58155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Show historical pricing trends for products to improve shopping experience.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656" y="3108960"/>
            <a:ext cx="4142232" cy="30266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3108960"/>
            <a:ext cx="4142232" cy="30266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3108960"/>
            <a:ext cx="4142232" cy="30266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78992" y="3227832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Current challenge: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1078992" y="5349240"/>
            <a:ext cx="367588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078992" y="3739896"/>
            <a:ext cx="3675888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Users lack historical pricing trends, making it difficult to determine the best time to purchase.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893808" y="3739896"/>
            <a:ext cx="3675888" cy="2066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→ Helps users make informed purchasing decisions</a:t>
            </a:r>
            <a:br/>
            <a:r>
              <a:rPr lang="en-US" sz="1850" b="1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→ Enhances transparency and trust in pricing</a:t>
            </a:r>
            <a:br/>
            <a:r>
              <a:rPr lang="en-US" sz="1850" b="1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→ Encourages strategic buying behavior</a:t>
            </a:r>
            <a:br/>
            <a:br/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5486400" y="3739896"/>
            <a:ext cx="3675888" cy="1847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Implement an AI-powered feature to display product price trends over a specific period.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5486400" y="3227832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 Solution: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893808" y="3227832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Benefits: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832104" y="442452"/>
            <a:ext cx="12984480" cy="781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3BB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 Enhancement for Amazon</a:t>
            </a:r>
            <a:endParaRPr lang="en-US" sz="4640" dirty="0"/>
          </a:p>
        </p:txBody>
      </p:sp>
      <p:sp>
        <p:nvSpPr>
          <p:cNvPr id="14" name="Text 8"/>
          <p:cNvSpPr/>
          <p:nvPr/>
        </p:nvSpPr>
        <p:spPr>
          <a:xfrm>
            <a:off x="5486400" y="5724144"/>
            <a:ext cx="367588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2D30F3-AEA5-6E58-58D2-094D141AA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331" y="1200827"/>
            <a:ext cx="3488224" cy="18243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0D8487-3D58-84D0-BCE1-FAAAB4CCC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6489" y="1224116"/>
            <a:ext cx="3782285" cy="18010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248" y="3200400"/>
            <a:ext cx="1527048" cy="12252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2264" y="3200400"/>
            <a:ext cx="1527048" cy="12252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0232" y="3200400"/>
            <a:ext cx="1527048" cy="122529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966960" y="5047488"/>
            <a:ext cx="359359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AI tracks interactions for continuous improvement in email strategies.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78992" y="4535424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3BB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User Behavior Analysis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832104" y="21762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b="1" dirty="0">
                <a:solidFill>
                  <a:srgbClr val="FF3BB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Personalized Emails</a:t>
            </a:r>
            <a:endParaRPr lang="en-US" sz="4640" dirty="0"/>
          </a:p>
        </p:txBody>
      </p:sp>
      <p:sp>
        <p:nvSpPr>
          <p:cNvPr id="10" name="Text 3"/>
          <p:cNvSpPr/>
          <p:nvPr/>
        </p:nvSpPr>
        <p:spPr>
          <a:xfrm>
            <a:off x="5522976" y="5047488"/>
            <a:ext cx="359359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AI recommends topics based on user interests to broaden skill sets.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9966960" y="4535424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3BB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Engagement Metrics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1078992" y="5047488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AI analyzes user habits to enhance email relevance.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5522976" y="4535424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3BB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Topic Suggestions</a:t>
            </a:r>
            <a:endParaRPr lang="en-US" sz="23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-22706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656" y="3712464"/>
            <a:ext cx="4142232" cy="323402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36" y="3712464"/>
            <a:ext cx="4142232" cy="323402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3712464"/>
            <a:ext cx="4142232" cy="323402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86400" y="3840480"/>
            <a:ext cx="3675888" cy="643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 solution: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1078992" y="3840480"/>
            <a:ext cx="3675888" cy="643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Current challenge: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32104" y="309716"/>
            <a:ext cx="12984480" cy="85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3BB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 Enhancement for </a:t>
            </a:r>
            <a:r>
              <a:rPr lang="en-US" sz="4640" dirty="0" err="1">
                <a:solidFill>
                  <a:srgbClr val="FF3BB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Nritupskills</a:t>
            </a:r>
            <a:endParaRPr lang="en-US" sz="4640" dirty="0">
              <a:solidFill>
                <a:srgbClr val="FF3BB4"/>
              </a:solidFill>
              <a:latin typeface="思源黑体-思源黑体-Regular" pitchFamily="34" charset="0"/>
              <a:ea typeface="思源黑体-思源黑体-Regular" pitchFamily="34" charset="-122"/>
              <a:cs typeface="思源黑体-思源黑体-Regular" pitchFamily="34" charset="-120"/>
            </a:endParaRPr>
          </a:p>
          <a:p>
            <a:pPr marL="0" indent="0" algn="l">
              <a:lnSpc>
                <a:spcPts val="5800"/>
              </a:lnSpc>
              <a:buNone/>
            </a:pP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9893808" y="4517137"/>
            <a:ext cx="3675888" cy="2134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→ Increases user engagement and return visits</a:t>
            </a:r>
            <a:br>
              <a:rPr dirty="0"/>
            </a:br>
            <a:r>
              <a:rPr lang="en-US" sz="1850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→ Provides personalized learning recommendations</a:t>
            </a:r>
            <a:br>
              <a:rPr dirty="0"/>
            </a:br>
            <a:r>
              <a:rPr lang="en-US" sz="1850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→ Improves course enrollment rates</a:t>
            </a:r>
            <a:br>
              <a:rPr dirty="0"/>
            </a:br>
            <a:br>
              <a:rPr dirty="0"/>
            </a:b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078992" y="4483510"/>
            <a:ext cx="3675888" cy="18099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Users may lose interest after browsing and not return to the platform.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5486400" y="4517137"/>
            <a:ext cx="3675888" cy="177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Implement an AI-driven email system that analyzes users’ browsing history and sends personalized emails about relevant topics.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893808" y="3840480"/>
            <a:ext cx="3675888" cy="643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Benefits:</a:t>
            </a:r>
            <a:endParaRPr lang="en-US" sz="232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A71F85-E5CC-87B1-0D14-4BBB0AE4D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408" y="1461278"/>
            <a:ext cx="3191320" cy="20576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0DA35E-5ACD-25C4-5B4F-11A2BDE38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4344" y="1461277"/>
            <a:ext cx="3448531" cy="20576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864" y="3163824"/>
            <a:ext cx="1069848" cy="12252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6248" y="3163824"/>
            <a:ext cx="1527048" cy="12252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0232" y="3163824"/>
            <a:ext cx="1527048" cy="122529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4498848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3BB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Integration with Wearable Devices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832104" y="213969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3BB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WebMD Enhanced Diagnosis</a:t>
            </a:r>
            <a:endParaRPr lang="en-US" sz="4640" dirty="0"/>
          </a:p>
        </p:txBody>
      </p:sp>
      <p:sp>
        <p:nvSpPr>
          <p:cNvPr id="9" name="Text 2"/>
          <p:cNvSpPr/>
          <p:nvPr/>
        </p:nvSpPr>
        <p:spPr>
          <a:xfrm>
            <a:off x="5522976" y="5376672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Real-time health data for accurate diagnoses.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1078992" y="4498848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3BB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Advanced AI Diagnostic Models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1078992" y="5376672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Utilizing superior AI for accurate medical diagnoses.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9966960" y="4498848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3BB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Personal Health Dashboards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9966960" y="5376672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User-specific insights based on health data.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9360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4517136"/>
            <a:ext cx="4142232" cy="31089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656" y="4517136"/>
            <a:ext cx="4142232" cy="31089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517136"/>
            <a:ext cx="4142232" cy="31089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165" y="1531620"/>
            <a:ext cx="2596896" cy="261518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893808" y="5148072"/>
            <a:ext cx="3675888" cy="2368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→ Provides more precise and personalized health insights</a:t>
            </a:r>
            <a:br>
              <a:rPr b="1" dirty="0"/>
            </a:br>
            <a:r>
              <a:rPr lang="en-US" sz="1850" b="1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→ Encourages proactive health monitoring</a:t>
            </a:r>
            <a:br>
              <a:rPr b="1" dirty="0"/>
            </a:br>
            <a:r>
              <a:rPr lang="en-US" sz="1850" b="1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→ Improves user experience by integrating with wearable technology</a:t>
            </a:r>
            <a:br>
              <a:rPr dirty="0"/>
            </a:br>
            <a:br>
              <a:rPr dirty="0"/>
            </a:b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78992" y="4636008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Current challenge: </a:t>
            </a:r>
            <a:endParaRPr lang="en-US" sz="2320" b="1" dirty="0"/>
          </a:p>
        </p:txBody>
      </p:sp>
      <p:sp>
        <p:nvSpPr>
          <p:cNvPr id="9" name="Text 2"/>
          <p:cNvSpPr/>
          <p:nvPr/>
        </p:nvSpPr>
        <p:spPr>
          <a:xfrm>
            <a:off x="1078992" y="5148072"/>
            <a:ext cx="367588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The existing diagnostic system may not be highly accurate, and there is limited integration with health tracking devices.</a:t>
            </a:r>
            <a:endParaRPr lang="en-US" sz="1850" b="1" dirty="0"/>
          </a:p>
        </p:txBody>
      </p:sp>
      <p:sp>
        <p:nvSpPr>
          <p:cNvPr id="10" name="Text 3"/>
          <p:cNvSpPr/>
          <p:nvPr/>
        </p:nvSpPr>
        <p:spPr>
          <a:xfrm>
            <a:off x="9893808" y="4636008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Benefits:</a:t>
            </a: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3BB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 Enhancement for WebMd</a:t>
            </a:r>
            <a:endParaRPr lang="en-US" sz="4640" dirty="0"/>
          </a:p>
        </p:txBody>
      </p:sp>
      <p:sp>
        <p:nvSpPr>
          <p:cNvPr id="12" name="Text 5"/>
          <p:cNvSpPr/>
          <p:nvPr/>
        </p:nvSpPr>
        <p:spPr>
          <a:xfrm>
            <a:off x="5486400" y="4636008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 solution: </a:t>
            </a:r>
            <a:endParaRPr lang="en-US" sz="2320" b="1" dirty="0"/>
          </a:p>
        </p:txBody>
      </p:sp>
      <p:sp>
        <p:nvSpPr>
          <p:cNvPr id="13" name="Text 6"/>
          <p:cNvSpPr/>
          <p:nvPr/>
        </p:nvSpPr>
        <p:spPr>
          <a:xfrm>
            <a:off x="5486400" y="5148072"/>
            <a:ext cx="3675888" cy="2368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→ Upgrade the diagnostic AI model for more accurate health assessments.</a:t>
            </a:r>
            <a:br>
              <a:rPr b="1" dirty="0"/>
            </a:br>
            <a:r>
              <a:rPr lang="en-US" sz="1850" b="1" dirty="0">
                <a:solidFill>
                  <a:srgbClr val="FFFFFF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→ Allow users to sync their health data from smartwatches and smartphones for real-time tracking.</a:t>
            </a:r>
            <a:br>
              <a:rPr b="1" dirty="0"/>
            </a:br>
            <a:br>
              <a:rPr b="1" dirty="0"/>
            </a:br>
            <a:endParaRPr lang="en-US" sz="185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ECF582-2F49-A7CA-CBE8-784EFFE40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5069" y="1527048"/>
            <a:ext cx="4391638" cy="25877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375</Words>
  <Application>Microsoft Office PowerPoint</Application>
  <PresentationFormat>Custom</PresentationFormat>
  <Paragraphs>49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思源黑体-思源黑体-Light</vt:lpstr>
      <vt:lpstr>思源黑体-思源黑体-Regular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Yuvan Venna</cp:lastModifiedBy>
  <cp:revision>4</cp:revision>
  <dcterms:created xsi:type="dcterms:W3CDTF">2025-03-27T06:06:19Z</dcterms:created>
  <dcterms:modified xsi:type="dcterms:W3CDTF">2025-03-27T13:38:01Z</dcterms:modified>
</cp:coreProperties>
</file>